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1"/>
  </p:notesMasterIdLst>
  <p:sldIdLst>
    <p:sldId id="256" r:id="rId2"/>
    <p:sldId id="262" r:id="rId3"/>
    <p:sldId id="268" r:id="rId4"/>
    <p:sldId id="269" r:id="rId5"/>
    <p:sldId id="258" r:id="rId6"/>
    <p:sldId id="263" r:id="rId7"/>
    <p:sldId id="257" r:id="rId8"/>
    <p:sldId id="264" r:id="rId9"/>
    <p:sldId id="259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94" autoAdjust="0"/>
    <p:restoredTop sz="96224" autoAdjust="0"/>
  </p:normalViewPr>
  <p:slideViewPr>
    <p:cSldViewPr snapToGrid="0">
      <p:cViewPr varScale="1">
        <p:scale>
          <a:sx n="110" d="100"/>
          <a:sy n="110" d="100"/>
        </p:scale>
        <p:origin x="1566" y="10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4" d="100"/>
          <a:sy n="84" d="100"/>
        </p:scale>
        <p:origin x="2142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ерхнього колонтитула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Місце для дати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1B3422-7D69-48D0-9779-F189356A0A3E}" type="datetimeFigureOut">
              <a:rPr lang="uk-UA" smtClean="0"/>
              <a:t>10.03.2024</a:t>
            </a:fld>
            <a:endParaRPr lang="uk-UA"/>
          </a:p>
        </p:txBody>
      </p:sp>
      <p:sp>
        <p:nvSpPr>
          <p:cNvPr id="4" name="Місце для зображення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Місце для нотаток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075838-3CD5-44B2-B79C-8004817A1F2E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5506814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B075838-3CD5-44B2-B79C-8004817A1F2E}" type="slidenum">
              <a:rPr lang="uk-UA" smtClean="0"/>
              <a:t>1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298763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B075838-3CD5-44B2-B79C-8004817A1F2E}" type="slidenum">
              <a:rPr lang="uk-UA" smtClean="0"/>
              <a:t>2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6233599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B075838-3CD5-44B2-B79C-8004817A1F2E}" type="slidenum">
              <a:rPr lang="uk-UA" smtClean="0"/>
              <a:t>3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8968171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B075838-3CD5-44B2-B79C-8004817A1F2E}" type="slidenum">
              <a:rPr lang="uk-UA" smtClean="0"/>
              <a:t>4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68212120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B075838-3CD5-44B2-B79C-8004817A1F2E}" type="slidenum">
              <a:rPr lang="uk-UA" smtClean="0"/>
              <a:t>5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39266745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B075838-3CD5-44B2-B79C-8004817A1F2E}" type="slidenum">
              <a:rPr lang="uk-UA" smtClean="0"/>
              <a:t>6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8950700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B075838-3CD5-44B2-B79C-8004817A1F2E}" type="slidenum">
              <a:rPr lang="uk-UA" smtClean="0"/>
              <a:t>7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53478239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B075838-3CD5-44B2-B79C-8004817A1F2E}" type="slidenum">
              <a:rPr lang="uk-UA" smtClean="0"/>
              <a:t>8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5832431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B075838-3CD5-44B2-B79C-8004817A1F2E}" type="slidenum">
              <a:rPr lang="uk-UA" smtClean="0"/>
              <a:t>9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2105017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347" y="1122363"/>
            <a:ext cx="7773308" cy="2387600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347" y="3602038"/>
            <a:ext cx="7773308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uk-UA"/>
              <a:t>Клацніть, щоб редагувати стиль зразка підзаголовка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89CB-B894-4347-AFC3-EEAFE44250CE}" type="datetimeFigureOut">
              <a:rPr lang="uk-UA" smtClean="0"/>
              <a:t>10.03.2024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13568-B318-4E3A-AC33-D5096EE8595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1713453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 фотографі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55" y="4289373"/>
            <a:ext cx="7775673" cy="819355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5355" y="621322"/>
            <a:ext cx="7775673" cy="3379735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6" y="5108728"/>
            <a:ext cx="7774499" cy="682472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89CB-B894-4347-AFC3-EEAFE44250CE}" type="datetimeFigureOut">
              <a:rPr lang="uk-UA" smtClean="0"/>
              <a:t>10.03.2024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13568-B318-4E3A-AC33-D5096EE8595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4707050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Назва та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46" y="609601"/>
            <a:ext cx="7765322" cy="3424859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7" y="4204820"/>
            <a:ext cx="7765321" cy="159218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89CB-B894-4347-AFC3-EEAFE44250CE}" type="datetimeFigureOut">
              <a:rPr lang="uk-UA" smtClean="0"/>
              <a:t>10.03.2024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13568-B318-4E3A-AC33-D5096EE8595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7810398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4659" y="609600"/>
            <a:ext cx="6977064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290484" y="3610032"/>
            <a:ext cx="6564224" cy="426812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5" y="4204821"/>
            <a:ext cx="7765322" cy="158638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89CB-B894-4347-AFC3-EEAFE44250CE}" type="datetimeFigureOut">
              <a:rPr lang="uk-UA" smtClean="0"/>
              <a:t>10.03.2024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13568-B318-4E3A-AC33-D5096EE8595D}" type="slidenum">
              <a:rPr lang="uk-UA" smtClean="0"/>
              <a:t>‹№›</a:t>
            </a:fld>
            <a:endParaRPr lang="uk-UA"/>
          </a:p>
        </p:txBody>
      </p:sp>
      <p:sp>
        <p:nvSpPr>
          <p:cNvPr id="10" name="TextBox 9"/>
          <p:cNvSpPr txBox="1"/>
          <p:nvPr/>
        </p:nvSpPr>
        <p:spPr>
          <a:xfrm>
            <a:off x="505245" y="641749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946721" y="3073376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6246934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ка назв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55" y="2126943"/>
            <a:ext cx="7766495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6" y="4650556"/>
            <a:ext cx="776532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89CB-B894-4347-AFC3-EEAFE44250CE}" type="datetimeFigureOut">
              <a:rPr lang="uk-UA" smtClean="0"/>
              <a:t>10.03.2024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13568-B318-4E3A-AC33-D5096EE8595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55259348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85345" y="609601"/>
            <a:ext cx="7765322" cy="1325563"/>
          </a:xfrm>
        </p:spPr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346" y="2088320"/>
            <a:ext cx="2474217" cy="823305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346" y="2911624"/>
            <a:ext cx="2474217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33658" y="2088320"/>
            <a:ext cx="2473919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333659" y="2911624"/>
            <a:ext cx="2474866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79974" y="2088320"/>
            <a:ext cx="2468408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982260" y="2911624"/>
            <a:ext cx="2468408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89CB-B894-4347-AFC3-EEAFE44250CE}" type="datetimeFigureOut">
              <a:rPr lang="uk-UA" smtClean="0"/>
              <a:t>10.03.2024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13568-B318-4E3A-AC33-D5096EE8595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65326730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колонки з малю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5346" y="609601"/>
            <a:ext cx="7765322" cy="1325563"/>
          </a:xfrm>
        </p:spPr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5347" y="3989147"/>
            <a:ext cx="247421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819015" y="2092235"/>
            <a:ext cx="2205038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5347" y="4565409"/>
            <a:ext cx="2474216" cy="1225792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32026" y="3989147"/>
            <a:ext cx="2474237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426747" y="2092235"/>
            <a:ext cx="2197894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331011" y="4565408"/>
            <a:ext cx="2475252" cy="1225792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80067" y="3989147"/>
            <a:ext cx="2467425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6114603" y="2092235"/>
            <a:ext cx="2199085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979973" y="4565410"/>
            <a:ext cx="2470694" cy="1225790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89CB-B894-4347-AFC3-EEAFE44250CE}" type="datetimeFigureOut">
              <a:rPr lang="uk-UA" smtClean="0"/>
              <a:t>10.03.2024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13568-B318-4E3A-AC33-D5096EE8595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32570020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89CB-B894-4347-AFC3-EEAFE44250CE}" type="datetimeFigureOut">
              <a:rPr lang="uk-UA" smtClean="0"/>
              <a:t>10.03.2024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13568-B318-4E3A-AC33-D5096EE8595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65283848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609600"/>
            <a:ext cx="1906993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346" y="609600"/>
            <a:ext cx="5744029" cy="5181601"/>
          </a:xfrm>
        </p:spPr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89CB-B894-4347-AFC3-EEAFE44250CE}" type="datetimeFigureOut">
              <a:rPr lang="uk-UA" smtClean="0"/>
              <a:t>10.03.2024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13568-B318-4E3A-AC33-D5096EE8595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88812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Назва та вмі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89CB-B894-4347-AFC3-EEAFE44250CE}" type="datetimeFigureOut">
              <a:rPr lang="uk-UA" smtClean="0"/>
              <a:t>10.03.2024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13568-B318-4E3A-AC33-D5096EE8595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393119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Назва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1933" y="657227"/>
            <a:ext cx="7300134" cy="2852737"/>
          </a:xfrm>
        </p:spPr>
        <p:txBody>
          <a:bodyPr anchor="b">
            <a:normAutofit/>
          </a:bodyPr>
          <a:lstStyle>
            <a:lvl1pPr>
              <a:defRPr sz="34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21933" y="3602039"/>
            <a:ext cx="7300134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89CB-B894-4347-AFC3-EEAFE44250CE}" type="datetimeFigureOut">
              <a:rPr lang="uk-UA" smtClean="0"/>
              <a:t>10.03.2024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13568-B318-4E3A-AC33-D5096EE8595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0481695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47" y="609601"/>
            <a:ext cx="7765321" cy="1326321"/>
          </a:xfrm>
        </p:spPr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346" y="2088320"/>
            <a:ext cx="3829503" cy="3702881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30052" y="2088320"/>
            <a:ext cx="3820616" cy="3702881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89CB-B894-4347-AFC3-EEAFE44250CE}" type="datetimeFigureOut">
              <a:rPr lang="uk-UA" smtClean="0"/>
              <a:t>10.03.2024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13568-B318-4E3A-AC33-D5096EE8595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0754381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47" y="609601"/>
            <a:ext cx="7765321" cy="1325563"/>
          </a:xfrm>
        </p:spPr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5427" y="2088320"/>
            <a:ext cx="3600326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346" y="2912232"/>
            <a:ext cx="3830406" cy="287896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59230" y="2088320"/>
            <a:ext cx="3591437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912232"/>
            <a:ext cx="3821518" cy="287896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89CB-B894-4347-AFC3-EEAFE44250CE}" type="datetimeFigureOut">
              <a:rPr lang="uk-UA" smtClean="0"/>
              <a:t>10.03.2024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13568-B318-4E3A-AC33-D5096EE8595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6581297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89CB-B894-4347-AFC3-EEAFE44250CE}" type="datetimeFigureOut">
              <a:rPr lang="uk-UA" smtClean="0"/>
              <a:t>10.03.2024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13568-B318-4E3A-AC33-D5096EE8595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2082618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89CB-B894-4347-AFC3-EEAFE44250CE}" type="datetimeFigureOut">
              <a:rPr lang="uk-UA" smtClean="0"/>
              <a:t>10.03.2024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13568-B318-4E3A-AC33-D5096EE8595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8646661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7921" y="609600"/>
            <a:ext cx="2949178" cy="2362200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08548" y="609600"/>
            <a:ext cx="4642119" cy="5181600"/>
          </a:xfrm>
        </p:spPr>
        <p:txBody>
          <a:bodyPr anchor="ctr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7921" y="2971801"/>
            <a:ext cx="2949178" cy="2819399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89CB-B894-4347-AFC3-EEAFE44250CE}" type="datetimeFigureOut">
              <a:rPr lang="uk-UA" smtClean="0"/>
              <a:t>10.03.2024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13568-B318-4E3A-AC33-D5096EE8595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8146318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7921" y="609600"/>
            <a:ext cx="4167603" cy="2362200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249932" y="758881"/>
            <a:ext cx="2966938" cy="4883038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6" y="2971800"/>
            <a:ext cx="4171242" cy="28194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89CB-B894-4347-AFC3-EEAFE44250CE}" type="datetimeFigureOut">
              <a:rPr lang="uk-UA" smtClean="0"/>
              <a:t>10.03.2024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13568-B318-4E3A-AC33-D5096EE8595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173475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347" y="609601"/>
            <a:ext cx="7765321" cy="13263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346" y="2096064"/>
            <a:ext cx="7765322" cy="3695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59052" y="5883276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0E89CB-B894-4347-AFC3-EEAFE44250CE}" type="datetimeFigureOut">
              <a:rPr lang="uk-UA" smtClean="0"/>
              <a:t>10.03.2024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346" y="5883276"/>
            <a:ext cx="500464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85509" y="5883276"/>
            <a:ext cx="5651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113568-B318-4E3A-AC33-D5096EE8595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7016758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  <p:sldLayoutId id="2147483710" r:id="rId14"/>
    <p:sldLayoutId id="2147483711" r:id="rId15"/>
    <p:sldLayoutId id="2147483712" r:id="rId16"/>
    <p:sldLayoutId id="2147483713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400" b="1" i="0" kern="1200" cap="all">
          <a:solidFill>
            <a:schemeClr val="tx1"/>
          </a:solidFill>
          <a:effectLst>
            <a:outerShdw blurRad="50800" dist="63500" dir="2700000" algn="tl" rotWithShape="0">
              <a:srgbClr val="000000">
                <a:alpha val="48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9A46759-5452-4CDC-B40E-00A81CD0765D}"/>
              </a:ext>
            </a:extLst>
          </p:cNvPr>
          <p:cNvSpPr txBox="1"/>
          <p:nvPr/>
        </p:nvSpPr>
        <p:spPr>
          <a:xfrm>
            <a:off x="265611" y="0"/>
            <a:ext cx="8612777" cy="628568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>
              <a:spcAft>
                <a:spcPts val="1200"/>
              </a:spcAft>
            </a:pPr>
            <a:r>
              <a:rPr lang="uk-UA" sz="3600" b="1" dirty="0">
                <a:solidFill>
                  <a:srgbClr val="FFC000"/>
                </a:solidFill>
              </a:rPr>
              <a:t>ЛЮБОВ в Старому Заповіті</a:t>
            </a:r>
            <a:endParaRPr lang="uk-UA" sz="3600" dirty="0">
              <a:solidFill>
                <a:srgbClr val="FFC000"/>
              </a:solidFill>
            </a:endParaRPr>
          </a:p>
          <a:p>
            <a:pPr>
              <a:spcAft>
                <a:spcPts val="1200"/>
              </a:spcAft>
            </a:pPr>
            <a:r>
              <a:rPr lang="uk-UA" sz="2800" i="1" dirty="0"/>
              <a:t>(В </a:t>
            </a:r>
            <a:r>
              <a:rPr lang="uk-UA" sz="2800" i="1" dirty="0" err="1"/>
              <a:t>укр</a:t>
            </a:r>
            <a:r>
              <a:rPr lang="uk-UA" sz="2800" i="1" dirty="0"/>
              <a:t>. перекладі «Божа любов», «Бог любить» часто передається як «Божа милість, ласка», «Бог милує»)</a:t>
            </a:r>
            <a:endParaRPr lang="uk-UA" sz="2800" dirty="0"/>
          </a:p>
          <a:p>
            <a:pPr>
              <a:spcAft>
                <a:spcPts val="1200"/>
              </a:spcAft>
            </a:pPr>
            <a:r>
              <a:rPr lang="x-none" sz="4800" b="1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uk-UA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Вих</a:t>
            </a:r>
            <a:r>
              <a:rPr lang="uk-UA" sz="4800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x-none" sz="4800" b="1" dirty="0">
                <a:latin typeface="Arial" panose="020B0604020202020204" pitchFamily="34" charset="0"/>
                <a:cs typeface="Arial" panose="020B0604020202020204" pitchFamily="34" charset="0"/>
              </a:rPr>
              <a:t> 20:6)  і що чинить милість тисячам поколінь тих, хто любить Мене, і хто держиться Моїх заповідей.</a:t>
            </a:r>
            <a:endParaRPr lang="uk-UA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03815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9A46759-5452-4CDC-B40E-00A81CD0765D}"/>
              </a:ext>
            </a:extLst>
          </p:cNvPr>
          <p:cNvSpPr txBox="1"/>
          <p:nvPr/>
        </p:nvSpPr>
        <p:spPr>
          <a:xfrm>
            <a:off x="0" y="0"/>
            <a:ext cx="9144000" cy="658177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1200"/>
              </a:spcAft>
            </a:pPr>
            <a:r>
              <a:rPr lang="x-none" sz="4400" b="1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uk-UA" sz="4400" b="1" dirty="0" err="1">
                <a:latin typeface="Arial" panose="020B0604020202020204" pitchFamily="34" charset="0"/>
                <a:cs typeface="Arial" panose="020B0604020202020204" pitchFamily="34" charset="0"/>
              </a:rPr>
              <a:t>Вих</a:t>
            </a:r>
            <a:r>
              <a:rPr lang="uk-UA" sz="4400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x-none" sz="4400" b="1" dirty="0">
                <a:latin typeface="Arial" panose="020B0604020202020204" pitchFamily="34" charset="0"/>
                <a:cs typeface="Arial" panose="020B0604020202020204" pitchFamily="34" charset="0"/>
              </a:rPr>
              <a:t> 34:6)  І перейшов Господь перед лицем його, та й викликнув: Господь, Господь, Бог милосердний, і милостивий, довготерпеливий, і многомилостивий та правдивий</a:t>
            </a:r>
            <a:r>
              <a:rPr lang="uk-UA" sz="4400" b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>
              <a:spcAft>
                <a:spcPts val="1200"/>
              </a:spcAft>
            </a:pPr>
            <a:endParaRPr lang="uk-UA" sz="9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1200"/>
              </a:spcAft>
            </a:pPr>
            <a:endParaRPr lang="uk-UA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1200"/>
              </a:spcAft>
            </a:pPr>
            <a:endParaRPr lang="uk-UA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42496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9A46759-5452-4CDC-B40E-00A81CD0765D}"/>
              </a:ext>
            </a:extLst>
          </p:cNvPr>
          <p:cNvSpPr txBox="1"/>
          <p:nvPr/>
        </p:nvSpPr>
        <p:spPr>
          <a:xfrm>
            <a:off x="0" y="0"/>
            <a:ext cx="9144000" cy="658177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1200"/>
              </a:spcAft>
            </a:pPr>
            <a:r>
              <a:rPr lang="ru-RU" sz="4400" b="1" dirty="0">
                <a:latin typeface="Arial" panose="020B0604020202020204" pitchFamily="34" charset="0"/>
                <a:cs typeface="Arial" panose="020B0604020202020204" pitchFamily="34" charset="0"/>
              </a:rPr>
              <a:t>(Лев. 19:18)  Не </a:t>
            </a:r>
            <a:r>
              <a:rPr lang="ru-RU" sz="4400" b="1" dirty="0" err="1">
                <a:latin typeface="Arial" panose="020B0604020202020204" pitchFamily="34" charset="0"/>
                <a:cs typeface="Arial" panose="020B0604020202020204" pitchFamily="34" charset="0"/>
              </a:rPr>
              <a:t>будеш</a:t>
            </a:r>
            <a:r>
              <a:rPr lang="ru-RU" sz="4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400" b="1" dirty="0" err="1">
                <a:latin typeface="Arial" panose="020B0604020202020204" pitchFamily="34" charset="0"/>
                <a:cs typeface="Arial" panose="020B0604020202020204" pitchFamily="34" charset="0"/>
              </a:rPr>
              <a:t>мститися</a:t>
            </a:r>
            <a:r>
              <a:rPr lang="ru-RU" sz="4400" b="1" dirty="0">
                <a:latin typeface="Arial" panose="020B0604020202020204" pitchFamily="34" charset="0"/>
                <a:cs typeface="Arial" panose="020B0604020202020204" pitchFamily="34" charset="0"/>
              </a:rPr>
              <a:t>, і не </a:t>
            </a:r>
            <a:r>
              <a:rPr lang="ru-RU" sz="4400" b="1" dirty="0" err="1">
                <a:latin typeface="Arial" panose="020B0604020202020204" pitchFamily="34" charset="0"/>
                <a:cs typeface="Arial" panose="020B0604020202020204" pitchFamily="34" charset="0"/>
              </a:rPr>
              <a:t>будеш</a:t>
            </a:r>
            <a:r>
              <a:rPr lang="ru-RU" sz="4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400" b="1" dirty="0" err="1">
                <a:latin typeface="Arial" panose="020B0604020202020204" pitchFamily="34" charset="0"/>
                <a:cs typeface="Arial" panose="020B0604020202020204" pitchFamily="34" charset="0"/>
              </a:rPr>
              <a:t>ненавидіти</a:t>
            </a:r>
            <a:r>
              <a:rPr lang="ru-RU" sz="4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400" b="1" dirty="0" err="1">
                <a:latin typeface="Arial" panose="020B0604020202020204" pitchFamily="34" charset="0"/>
                <a:cs typeface="Arial" panose="020B0604020202020204" pitchFamily="34" charset="0"/>
              </a:rPr>
              <a:t>синів</a:t>
            </a:r>
            <a:r>
              <a:rPr lang="ru-RU" sz="4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400" b="1" dirty="0" err="1">
                <a:latin typeface="Arial" panose="020B0604020202020204" pitchFamily="34" charset="0"/>
                <a:cs typeface="Arial" panose="020B0604020202020204" pitchFamily="34" charset="0"/>
              </a:rPr>
              <a:t>свого</a:t>
            </a:r>
            <a:r>
              <a:rPr lang="ru-RU" sz="4400" b="1" dirty="0">
                <a:latin typeface="Arial" panose="020B0604020202020204" pitchFamily="34" charset="0"/>
                <a:cs typeface="Arial" panose="020B0604020202020204" pitchFamily="34" charset="0"/>
              </a:rPr>
              <a:t> народу. І </a:t>
            </a:r>
            <a:r>
              <a:rPr lang="ru-RU" sz="4400" b="1" dirty="0" err="1">
                <a:latin typeface="Arial" panose="020B0604020202020204" pitchFamily="34" charset="0"/>
                <a:cs typeface="Arial" panose="020B0604020202020204" pitchFamily="34" charset="0"/>
              </a:rPr>
              <a:t>будеш</a:t>
            </a:r>
            <a:r>
              <a:rPr lang="ru-RU" sz="4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400" b="1" dirty="0" err="1">
                <a:latin typeface="Arial" panose="020B0604020202020204" pitchFamily="34" charset="0"/>
                <a:cs typeface="Arial" panose="020B0604020202020204" pitchFamily="34" charset="0"/>
              </a:rPr>
              <a:t>любити</a:t>
            </a:r>
            <a:r>
              <a:rPr lang="ru-RU" sz="4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400" b="1" dirty="0" err="1">
                <a:latin typeface="Arial" panose="020B0604020202020204" pitchFamily="34" charset="0"/>
                <a:cs typeface="Arial" panose="020B0604020202020204" pitchFamily="34" charset="0"/>
              </a:rPr>
              <a:t>ближнього</a:t>
            </a:r>
            <a:r>
              <a:rPr lang="ru-RU" sz="4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400" b="1" dirty="0" err="1">
                <a:latin typeface="Arial" panose="020B0604020202020204" pitchFamily="34" charset="0"/>
                <a:cs typeface="Arial" panose="020B0604020202020204" pitchFamily="34" charset="0"/>
              </a:rPr>
              <a:t>свого</a:t>
            </a:r>
            <a:r>
              <a:rPr lang="ru-RU" sz="4400" b="1" dirty="0">
                <a:latin typeface="Arial" panose="020B0604020202020204" pitchFamily="34" charset="0"/>
                <a:cs typeface="Arial" panose="020B0604020202020204" pitchFamily="34" charset="0"/>
              </a:rPr>
              <a:t>, як самого себе! Я Господь!</a:t>
            </a:r>
          </a:p>
          <a:p>
            <a:pPr>
              <a:spcAft>
                <a:spcPts val="1200"/>
              </a:spcAft>
            </a:pPr>
            <a:endParaRPr lang="uk-UA" sz="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1200"/>
              </a:spcAft>
            </a:pPr>
            <a:endParaRPr lang="uk-UA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81658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9A46759-5452-4CDC-B40E-00A81CD0765D}"/>
              </a:ext>
            </a:extLst>
          </p:cNvPr>
          <p:cNvSpPr txBox="1"/>
          <p:nvPr/>
        </p:nvSpPr>
        <p:spPr>
          <a:xfrm>
            <a:off x="0" y="0"/>
            <a:ext cx="9144000" cy="658177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1200"/>
              </a:spcAft>
            </a:pPr>
            <a:r>
              <a:rPr lang="x-none" sz="3600" b="1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uk-UA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Повт.Зак</a:t>
            </a:r>
            <a:r>
              <a:rPr lang="uk-UA" sz="3600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x-none" sz="3600" b="1" dirty="0">
                <a:latin typeface="Arial" panose="020B0604020202020204" pitchFamily="34" charset="0"/>
                <a:cs typeface="Arial" panose="020B0604020202020204" pitchFamily="34" charset="0"/>
              </a:rPr>
              <a:t> 5:10)  і що чинить милість тисячам поколінь тих, хто любить Мене, і хто виконує Мої заповіді.</a:t>
            </a:r>
            <a:endParaRPr lang="uk-UA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1200"/>
              </a:spcAft>
            </a:pPr>
            <a:endParaRPr lang="uk-UA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1200"/>
              </a:spcAft>
            </a:pPr>
            <a:r>
              <a:rPr lang="x-none" sz="3600" b="1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uk-UA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Повт.Зак</a:t>
            </a:r>
            <a:r>
              <a:rPr lang="uk-UA" sz="3600" b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x-none" sz="3600" b="1" dirty="0">
                <a:latin typeface="Arial" panose="020B0604020202020204" pitchFamily="34" charset="0"/>
                <a:cs typeface="Arial" panose="020B0604020202020204" pitchFamily="34" charset="0"/>
              </a:rPr>
              <a:t> 11:22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x-none" sz="3600" b="1" dirty="0">
                <a:latin typeface="Arial" panose="020B0604020202020204" pitchFamily="34" charset="0"/>
                <a:cs typeface="Arial" panose="020B0604020202020204" pitchFamily="34" charset="0"/>
              </a:rPr>
              <a:t>Бо якщо будете ви конче виконувати всі ті заповіді, що я наказав вам чинити їх, щоб любити Господа, Бога свого, щоб ходити всіма дорогами Його, і щоб горнутись до Нього</a:t>
            </a:r>
            <a:r>
              <a:rPr lang="uk-UA" sz="3600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7852712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9A46759-5452-4CDC-B40E-00A81CD0765D}"/>
              </a:ext>
            </a:extLst>
          </p:cNvPr>
          <p:cNvSpPr txBox="1"/>
          <p:nvPr/>
        </p:nvSpPr>
        <p:spPr>
          <a:xfrm>
            <a:off x="269966" y="296091"/>
            <a:ext cx="8612777" cy="628568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1200"/>
              </a:spcAft>
            </a:pPr>
            <a:r>
              <a:rPr lang="x-none" sz="3600" b="1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uk-UA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Повт.Зак</a:t>
            </a:r>
            <a:r>
              <a:rPr lang="uk-UA" sz="3600" b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x-none" sz="3600" b="1" dirty="0">
                <a:latin typeface="Arial" panose="020B0604020202020204" pitchFamily="34" charset="0"/>
                <a:cs typeface="Arial" panose="020B0604020202020204" pitchFamily="34" charset="0"/>
              </a:rPr>
              <a:t> 30:6)  І обріже Господь, Бог твій, серце твоє та серце насіння твого, щоб ти любив Господа, Бога свого, усім своїм серцем та всією душею своєю, щоб жити тобі.</a:t>
            </a:r>
            <a:endParaRPr lang="en-US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1200"/>
              </a:spcAft>
            </a:pPr>
            <a:endParaRPr lang="uk-UA" sz="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1200"/>
              </a:spcAft>
            </a:pPr>
            <a:r>
              <a:rPr lang="x-none" sz="3600" b="1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uk-UA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І.Нав</a:t>
            </a:r>
            <a:r>
              <a:rPr lang="uk-UA" sz="3600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x-none" sz="3600" b="1" dirty="0">
                <a:latin typeface="Arial" panose="020B0604020202020204" pitchFamily="34" charset="0"/>
                <a:cs typeface="Arial" panose="020B0604020202020204" pitchFamily="34" charset="0"/>
              </a:rPr>
              <a:t> 23:11)  І будете ви дуже пильнувати про свої душі, щоб любити Господа, Бога вашого.</a:t>
            </a:r>
            <a:endParaRPr lang="uk-UA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50013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1"/>
            <a:ext cx="9045388" cy="52937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</a:pPr>
            <a:r>
              <a:rPr lang="x-none" sz="4400" b="1" dirty="0">
                <a:latin typeface="Arial" panose="020B0604020202020204" pitchFamily="34" charset="0"/>
                <a:cs typeface="Arial" panose="020B0604020202020204" pitchFamily="34" charset="0"/>
              </a:rPr>
              <a:t>(Пр. 4:6)  не кидай її </a:t>
            </a:r>
            <a:r>
              <a:rPr lang="uk-UA" sz="4400" b="1" i="1" dirty="0">
                <a:latin typeface="Arial" panose="020B0604020202020204" pitchFamily="34" charset="0"/>
                <a:cs typeface="Arial" panose="020B0604020202020204" pitchFamily="34" charset="0"/>
              </a:rPr>
              <a:t>(мудрість)</a:t>
            </a:r>
            <a:r>
              <a:rPr lang="x-none" sz="4400" b="1" dirty="0">
                <a:latin typeface="Arial" panose="020B0604020202020204" pitchFamily="34" charset="0"/>
                <a:cs typeface="Arial" panose="020B0604020202020204" pitchFamily="34" charset="0"/>
              </a:rPr>
              <a:t> й вона буде тебе стерегти! Кохай ти її й вона буде тебе пильнувати!</a:t>
            </a:r>
            <a:endParaRPr lang="en-US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1200"/>
              </a:spcAft>
            </a:pPr>
            <a:endParaRPr lang="uk-UA" sz="1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1200"/>
              </a:spcAft>
            </a:pPr>
            <a:r>
              <a:rPr lang="x-none" sz="4400" b="1" dirty="0">
                <a:latin typeface="Arial" panose="020B0604020202020204" pitchFamily="34" charset="0"/>
                <a:cs typeface="Arial" panose="020B0604020202020204" pitchFamily="34" charset="0"/>
              </a:rPr>
              <a:t>(Пр. 4:8)  Тримай її високо і підійме тебе, ушанує тебе, як її ти пригорнеш.</a:t>
            </a:r>
            <a:endParaRPr lang="uk-UA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6319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9A46759-5452-4CDC-B40E-00A81CD0765D}"/>
              </a:ext>
            </a:extLst>
          </p:cNvPr>
          <p:cNvSpPr txBox="1"/>
          <p:nvPr/>
        </p:nvSpPr>
        <p:spPr>
          <a:xfrm>
            <a:off x="269966" y="296091"/>
            <a:ext cx="8612777" cy="628568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1200"/>
              </a:spcAft>
            </a:pPr>
            <a:endParaRPr lang="uk-UA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76517" y="519953"/>
            <a:ext cx="8677835" cy="75097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</a:pPr>
            <a:r>
              <a:rPr lang="x-none" sz="4800" b="1" dirty="0">
                <a:latin typeface="Arial" panose="020B0604020202020204" pitchFamily="34" charset="0"/>
                <a:cs typeface="Arial" panose="020B0604020202020204" pitchFamily="34" charset="0"/>
              </a:rPr>
              <a:t>(Пр. 5:15)  </a:t>
            </a:r>
            <a:r>
              <a:rPr lang="uk-UA" sz="4800" b="1" dirty="0">
                <a:latin typeface="Arial" panose="020B0604020202020204" pitchFamily="34" charset="0"/>
                <a:cs typeface="Arial" panose="020B0604020202020204" pitchFamily="34" charset="0"/>
              </a:rPr>
              <a:t>Будь вірний і відданий жінці своїй</a:t>
            </a:r>
          </a:p>
          <a:p>
            <a:pPr>
              <a:spcAft>
                <a:spcPts val="1200"/>
              </a:spcAft>
            </a:pPr>
            <a:endParaRPr lang="uk-UA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1200"/>
              </a:spcAft>
            </a:pPr>
            <a:r>
              <a:rPr lang="uk-UA" sz="4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x-none" sz="4800" b="1" dirty="0">
                <a:latin typeface="Arial" panose="020B0604020202020204" pitchFamily="34" charset="0"/>
                <a:cs typeface="Arial" panose="020B0604020202020204" pitchFamily="34" charset="0"/>
              </a:rPr>
              <a:t>(Пр. 8:17)  Я кохаю всіх тих, хто кохає мене, хто ж шукає мене мене знайде!</a:t>
            </a:r>
            <a:endParaRPr lang="en-US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1200"/>
              </a:spcAft>
            </a:pPr>
            <a:endParaRPr lang="en-US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1200"/>
              </a:spcAft>
            </a:pPr>
            <a:r>
              <a:rPr lang="uk-UA" sz="4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1200"/>
              </a:spcAft>
            </a:pPr>
            <a:endParaRPr lang="uk-UA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86665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9A46759-5452-4CDC-B40E-00A81CD0765D}"/>
              </a:ext>
            </a:extLst>
          </p:cNvPr>
          <p:cNvSpPr txBox="1"/>
          <p:nvPr/>
        </p:nvSpPr>
        <p:spPr>
          <a:xfrm>
            <a:off x="269966" y="195943"/>
            <a:ext cx="8612777" cy="638583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1200"/>
              </a:spcAft>
            </a:pPr>
            <a:r>
              <a:rPr lang="x-none" sz="3600" b="1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uk-UA" sz="3600" b="1" dirty="0">
                <a:latin typeface="Arial" panose="020B0604020202020204" pitchFamily="34" charset="0"/>
                <a:cs typeface="Arial" panose="020B0604020202020204" pitchFamily="34" charset="0"/>
              </a:rPr>
              <a:t>Плач</a:t>
            </a:r>
            <a:r>
              <a:rPr lang="x-none" sz="3600" b="1" dirty="0">
                <a:latin typeface="Arial" panose="020B0604020202020204" pitchFamily="34" charset="0"/>
                <a:cs typeface="Arial" panose="020B0604020202020204" pitchFamily="34" charset="0"/>
              </a:rPr>
              <a:t> 3:22)  Це милість Господня, що ми не погинули, бо не покінчилось Його милосердя, </a:t>
            </a:r>
            <a:endParaRPr lang="uk-UA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1200"/>
              </a:spcAft>
            </a:pPr>
            <a:endParaRPr lang="uk-UA" sz="1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1200"/>
              </a:spcAft>
            </a:pPr>
            <a:r>
              <a:rPr lang="x-none" sz="3600" b="1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uk-UA" sz="3600" b="1" dirty="0">
                <a:latin typeface="Arial" panose="020B0604020202020204" pitchFamily="34" charset="0"/>
                <a:cs typeface="Arial" panose="020B0604020202020204" pitchFamily="34" charset="0"/>
              </a:rPr>
              <a:t>Дан.</a:t>
            </a:r>
            <a:r>
              <a:rPr lang="x-none" sz="3600" b="1" dirty="0">
                <a:latin typeface="Arial" panose="020B0604020202020204" pitchFamily="34" charset="0"/>
                <a:cs typeface="Arial" panose="020B0604020202020204" pitchFamily="34" charset="0"/>
              </a:rPr>
              <a:t> 9:4)  І молився я Господеві, Богові своєму, і сповідався й казав: О мій Господи, Боже великий і грізний, що стережеш заповіта та милість для тих, хто кохає Тебе, та для тих, хто виконує Твої заповіді!</a:t>
            </a:r>
            <a:endParaRPr lang="uk-UA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1200"/>
              </a:spcAft>
            </a:pPr>
            <a:endParaRPr lang="uk-UA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77498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9A46759-5452-4CDC-B40E-00A81CD0765D}"/>
              </a:ext>
            </a:extLst>
          </p:cNvPr>
          <p:cNvSpPr txBox="1"/>
          <p:nvPr/>
        </p:nvSpPr>
        <p:spPr>
          <a:xfrm>
            <a:off x="269966" y="296091"/>
            <a:ext cx="8612777" cy="628568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1200"/>
              </a:spcAft>
            </a:pPr>
            <a:r>
              <a:rPr lang="x-none" sz="4800" b="1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uk-UA" sz="4800" b="1" dirty="0">
                <a:latin typeface="Arial" panose="020B0604020202020204" pitchFamily="34" charset="0"/>
                <a:cs typeface="Arial" panose="020B0604020202020204" pitchFamily="34" charset="0"/>
              </a:rPr>
              <a:t>Соф.</a:t>
            </a:r>
            <a:r>
              <a:rPr lang="x-none" sz="4800" b="1" dirty="0">
                <a:latin typeface="Arial" panose="020B0604020202020204" pitchFamily="34" charset="0"/>
                <a:cs typeface="Arial" panose="020B0604020202020204" pitchFamily="34" charset="0"/>
              </a:rPr>
              <a:t> 3:17)  </a:t>
            </a:r>
            <a:r>
              <a:rPr lang="x-none" sz="4800" b="1" baseline="300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x-none" sz="4800" b="1" dirty="0">
                <a:latin typeface="Arial" panose="020B0604020202020204" pitchFamily="34" charset="0"/>
                <a:cs typeface="Arial" panose="020B0604020202020204" pitchFamily="34" charset="0"/>
              </a:rPr>
              <a:t>Господь, Бог твій, серед тебе, Велет спасе! Він у радості буде втішатись тобою, обновить любов Свою, зо співом втішатися буде тобою!</a:t>
            </a:r>
            <a:endParaRPr lang="uk-UA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572130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amask">
  <a:themeElements>
    <a:clrScheme name="Damask">
      <a:dk1>
        <a:sysClr val="windowText" lastClr="000000"/>
      </a:dk1>
      <a:lt1>
        <a:sysClr val="window" lastClr="FFFFFF"/>
      </a:lt1>
      <a:dk2>
        <a:srgbClr val="2A5B7F"/>
      </a:dk2>
      <a:lt2>
        <a:srgbClr val="ABDAFC"/>
      </a:lt2>
      <a:accent1>
        <a:srgbClr val="9EC544"/>
      </a:accent1>
      <a:accent2>
        <a:srgbClr val="50BEA3"/>
      </a:accent2>
      <a:accent3>
        <a:srgbClr val="4A9CCC"/>
      </a:accent3>
      <a:accent4>
        <a:srgbClr val="9A66CA"/>
      </a:accent4>
      <a:accent5>
        <a:srgbClr val="C54F71"/>
      </a:accent5>
      <a:accent6>
        <a:srgbClr val="DE9C3C"/>
      </a:accent6>
      <a:hlink>
        <a:srgbClr val="6BA9DA"/>
      </a:hlink>
      <a:folHlink>
        <a:srgbClr val="A0BCD3"/>
      </a:folHlink>
    </a:clrScheme>
    <a:fontScheme name="Damask">
      <a:majorFont>
        <a:latin typeface="Bookman Old Style" panose="02050604050505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amask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105000"/>
                <a:lumMod val="110000"/>
              </a:schemeClr>
            </a:gs>
            <a:gs pos="100000">
              <a:schemeClr val="phClr">
                <a:tint val="78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0000"/>
                <a:lumMod val="104000"/>
              </a:schemeClr>
            </a:gs>
            <a:gs pos="69000">
              <a:schemeClr val="phClr">
                <a:shade val="86000"/>
                <a:satMod val="130000"/>
                <a:lumMod val="102000"/>
              </a:schemeClr>
            </a:gs>
            <a:gs pos="100000">
              <a:schemeClr val="phClr">
                <a:shade val="72000"/>
                <a:satMod val="130000"/>
                <a:lumMod val="100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sy="96000" rotWithShape="0">
              <a:srgbClr val="000000">
                <a:alpha val="54000"/>
              </a:srgbClr>
            </a:outerShdw>
          </a:effectLst>
        </a:effectStyle>
        <a:effectStyle>
          <a:effectLst>
            <a:outerShdw blurRad="76200" dist="38100" dir="5400000" algn="ctr" rotWithShape="0">
              <a:srgbClr val="000000">
                <a:alpha val="76000"/>
              </a:srgbClr>
            </a:outerShdw>
          </a:effectLst>
          <a:scene3d>
            <a:camera prst="orthographicFront">
              <a:rot lat="0" lon="0" rev="0"/>
            </a:camera>
            <a:lightRig rig="balanced" dir="t"/>
          </a:scene3d>
          <a:sp3d prstMaterial="matte">
            <a:bevelT w="25400" h="254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18000"/>
                <a:satMod val="160000"/>
                <a:lumMod val="28000"/>
              </a:schemeClr>
              <a:schemeClr val="phClr">
                <a:tint val="95000"/>
                <a:satMod val="160000"/>
                <a:lumMod val="116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amask" id="{F9A299A0-33D0-4E0F-9F3F-7163E3744208}" vid="{746EEEEA-FB6A-406B-B510-531588D54811}"/>
    </a:ext>
  </a:extLst>
</a:theme>
</file>

<file path=ppt/theme/theme2.xml><?xml version="1.0" encoding="utf-8"?>
<a:theme xmlns:a="http://schemas.openxmlformats.org/drawingml/2006/main" name="Тема Office">
  <a:themeElements>
    <a:clrScheme name="Офіс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Офіс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Офіс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TM04033921[[fn=Булат]]</Template>
  <TotalTime>61</TotalTime>
  <Words>437</Words>
  <Application>Microsoft Office PowerPoint</Application>
  <PresentationFormat>Екран (4:3)</PresentationFormat>
  <Paragraphs>33</Paragraphs>
  <Slides>9</Slides>
  <Notes>9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9</vt:i4>
      </vt:variant>
    </vt:vector>
  </HeadingPairs>
  <TitlesOfParts>
    <vt:vector size="14" baseType="lpstr">
      <vt:lpstr>Arial</vt:lpstr>
      <vt:lpstr>Bookman Old Style</vt:lpstr>
      <vt:lpstr>Calibri</vt:lpstr>
      <vt:lpstr>Rockwell</vt:lpstr>
      <vt:lpstr>Damask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PowerPoint</dc:title>
  <dc:creator>ПЛвЦ Рівне</dc:creator>
  <cp:lastModifiedBy>Dubenchuk Ivanka</cp:lastModifiedBy>
  <cp:revision>13</cp:revision>
  <dcterms:created xsi:type="dcterms:W3CDTF">2020-02-04T09:37:04Z</dcterms:created>
  <dcterms:modified xsi:type="dcterms:W3CDTF">2024-03-10T16:27:05Z</dcterms:modified>
</cp:coreProperties>
</file>